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1" r:id="rId9"/>
  </p:sldIdLst>
  <p:sldSz cx="12192000" cy="6858000"/>
  <p:notesSz cx="6797675" cy="992505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5061" autoAdjust="0"/>
  </p:normalViewPr>
  <p:slideViewPr>
    <p:cSldViewPr snapToGrid="0">
      <p:cViewPr varScale="1">
        <p:scale>
          <a:sx n="36" d="100"/>
          <a:sy n="36" d="100"/>
        </p:scale>
        <p:origin x="18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BB9DA-D29C-4E50-AB7F-E74C2FC00938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9AA94-B5D2-4AC3-93DF-E1FAAD3AF9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729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Bruno - "Igraš igre online? </a:t>
            </a:r>
            <a:r>
              <a:rPr lang="hr-H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Shareas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Lajkaš? Surfaš? Skupljaš </a:t>
            </a:r>
            <a:r>
              <a:rPr lang="hr-H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loot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boxove,chestove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Pratiš </a:t>
            </a:r>
            <a:r>
              <a:rPr lang="hr-H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influencere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youtubere?”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Lea – smiri se Bruno, nismo ni publiku pozdravili.</a:t>
            </a:r>
            <a:br>
              <a:rPr lang="hr-HR" dirty="0"/>
            </a:br>
            <a:r>
              <a:rPr lang="hr-HR" dirty="0"/>
              <a:t>Dragi učenici, učitelji, stručni suradnici, ravnateljice i svi koji ste se ovdje okupili.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hr-HR" dirty="0"/>
            </a:br>
            <a:r>
              <a:rPr lang="hr-HR" dirty="0"/>
              <a:t>Bruno - Pozdravljamo vas na početku kratkog obilježavanja Dana sigurnijeg Interneta u našoj školi.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Lea - Dan sigurnijeg interneta obilježava se svake godine drugog utorka u veljači i toga dana se pojačano radi na edukaciji svih koji svakodnevno koriste Internet – a to su danas gotovo svi ljudi na svijetu.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AA94-B5D2-4AC3-93DF-E1FAAD3AF9E6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2790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Lea - Pogledajmo za početak službeni video o današnjem danu. (pustiti film)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AA94-B5D2-4AC3-93DF-E1FAAD3AF9E6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409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Bruno – Ovo može biti i vaša priča. Pogledajmo isprepletenu priču. (pustiti film)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AA94-B5D2-4AC3-93DF-E1FAAD3AF9E6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7680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Lea: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Učenike pozivamo da se uključe u obilježavanje današnjeg dana ispunjavanjem kviza na službenoj stranici Dana sigurnijeg interneta, a učitelje pozivamo da se u 13:00 sati pridruže </a:t>
            </a:r>
            <a:r>
              <a:rPr lang="hr-HR" dirty="0" err="1"/>
              <a:t>webinaru</a:t>
            </a:r>
            <a:r>
              <a:rPr lang="hr-HR" dirty="0"/>
              <a:t> „Na digitalnom tragu” kojeg će održati 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CARNET-ov odjel za Nacionalni CERT.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AA94-B5D2-4AC3-93DF-E1FAAD3AF9E6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2548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Bruno:</a:t>
            </a:r>
            <a:br>
              <a:rPr lang="hr-HR" dirty="0"/>
            </a:br>
            <a:r>
              <a:rPr lang="hr-HR" dirty="0"/>
              <a:t>Za sve ostale imamo pripremljen kratki kviz koji je dostupan na sljedećoj poveznici ili skenirajte ovaj kod.</a:t>
            </a:r>
          </a:p>
          <a:p>
            <a:r>
              <a:rPr lang="hr-HR" dirty="0"/>
              <a:t>Krenimo! Izvadite mobitele ili tablete, prijavite se na ovu adresu ili skenirajte ovaj kod.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(pričekati malo) Logirajte se LOGIN, i birajte STUDENT.</a:t>
            </a:r>
          </a:p>
          <a:p>
            <a:endParaRPr lang="hr-HR" dirty="0"/>
          </a:p>
          <a:p>
            <a:r>
              <a:rPr lang="hr-HR" dirty="0"/>
              <a:t>(pričekati malo) Kad se prijavite morate upisati ime sobe CERNIK i svoje ime ili nadimak. </a:t>
            </a:r>
          </a:p>
          <a:p>
            <a:r>
              <a:rPr lang="hr-HR" dirty="0"/>
              <a:t>Najbolje riješeni kviz čeka nagrada.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AA94-B5D2-4AC3-93DF-E1FAAD3AF9E6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596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Slajd je skriven, koristi se samo ukoliko više učenika ima isti broj bodova u kvizu.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AA94-B5D2-4AC3-93DF-E1FAAD3AF9E6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7206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I pobjednik je: _____________________________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AA94-B5D2-4AC3-93DF-E1FAAD3AF9E6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2799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Lea - Pogledajte plakate koje su pripremili učenici, parole koje su napisali, savjete koje su nam dali. I zapamtite, jedna riječ je dovoljna da nekoga povrijediš, a isto tako i da nekoga usrećiš. </a:t>
            </a:r>
          </a:p>
          <a:p>
            <a:endParaRPr lang="hr-HR" dirty="0"/>
          </a:p>
          <a:p>
            <a:r>
              <a:rPr lang="hr-HR" dirty="0"/>
              <a:t>Bruno - Ti biraš!</a:t>
            </a:r>
          </a:p>
          <a:p>
            <a:endParaRPr lang="hr-HR" dirty="0"/>
          </a:p>
          <a:p>
            <a:r>
              <a:rPr lang="hr-HR" dirty="0"/>
              <a:t>(puštate film i odlazite)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9AA94-B5D2-4AC3-93DF-E1FAAD3AF9E6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143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85EAE6-5A85-413A-9788-93F9AA615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D2D4C12-77A7-4988-A692-A21A4028D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38EED6A-07EA-4AFE-8D95-687933EC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3009D0C-ECA1-4C71-B433-FA28D4BD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FFD4867-0557-4163-B577-1EA96D72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1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A1BB0C-5FE4-49DD-941E-1CE343B4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C68D502-7EE2-4C9C-80D4-2F298AE0A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6C5790-E983-43B2-BD0C-89ACDA82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C68FD4-F19E-46FD-8AA0-73C8AE17A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0A8155-E0E0-4AB4-901C-7DBCA88F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234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1C74D0A-A89B-4166-BA12-3648D42CE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398647E-5119-4DEE-8C08-C546E8DEF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760320-5205-4F7D-842A-B08ECF4FD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B7419F-FF1A-443C-BAB5-11D99C23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8D1D30D-33DA-4CE3-AF17-5763A70D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326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348527-DC34-4492-A808-DEF381A96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0A2A97-6EDB-422F-A871-DD801420C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6DADBC2-D2D9-444C-874D-B50BA7FE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2B9F3F-7FFD-4C2D-A627-B6D40D93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96CFB0C-EE8A-4E19-94AB-DC75C2993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190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F85419-51FE-4009-BB91-05B4494C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594598E-F9A9-43D3-A717-657E706ED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33907E3-4976-4BE6-B02F-6409F576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4A82ECF-B7F9-4DA7-8C86-1B3F2BA4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CA9676-BB07-42A2-9384-67B8F4243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384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4E86A5-5825-4EA7-812B-09BF19DD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98EE90-73C0-41DC-ABD0-A885A523B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893C15A-6FF1-4255-9EA6-0B086B094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EB32337-6A5F-4B2D-8F90-2B48CE492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C76E442-2FED-463F-A394-D0051D09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0B5D3CC-E5CF-42D1-84A5-CDBC6DAF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434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D46707-8677-486F-A8F1-B85EA6E43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23D9636-6309-4B9E-9804-B8D81CF1E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5CC73A1-0C62-4272-8CD3-30E6CA0A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3EF3222-A606-444A-9DF6-D133AFA7A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5500C6C-5EB2-4A51-819F-BCFB4A628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146B5CE-70AF-4672-8BD5-1CCB74B55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DBE456B-4315-49B7-B993-9789E8E6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ED235B2-DA7B-4AFB-8AA4-2186C309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828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71D73C-6D17-444F-9A5F-8D65CEA5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1F55FFD-0357-452B-8DE9-C407B91D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A44E2B6-E273-44C9-80D3-22B8010D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586F839-A65D-4416-8C62-704D3882B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259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3D83BD8D-4827-4396-82DC-3EDBF630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1348059-23C5-4506-979E-9E61B2C4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786D9EC-EA32-4BFC-876D-29803E51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799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CD290E-06B0-43FC-A9BB-7488E90A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3BC557-1AE9-42E6-ABC1-2BC5F9A7E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660710C-F57D-4139-B131-2B4AB262A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D88A1DF-B216-4D04-A4CC-0BE08620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A6CF8E4-52C1-473A-89E0-A53FD692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A630C2F-65C2-4812-A5BA-B67F56ED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0F3935-B41E-4C5C-97A4-D8877C08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04FF1C1-FA94-49DE-BE75-0A7AF07802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3AE4D13-D787-4281-A95A-93B549678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31C353B-92F9-4AE1-9C0A-A72113B1F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E7EFAA6-64B8-426D-ACF7-1B4ABAC0B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FAE47E2-81E7-45B6-8DA1-FC9EC786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5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5F50300-0D53-4F8B-9B9C-1C62A5447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8DB9411-E25C-47C5-8443-0FA93FDB4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BA105D-61D9-4B13-8F7F-17FFFCEBF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E824-6E02-4103-B429-8582C8E867FC}" type="datetimeFigureOut">
              <a:rPr lang="hr-HR" smtClean="0"/>
              <a:t>11.2.2020.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EE64858-DC90-47D9-8CFA-3DA9500A5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48CE2D6-D558-4058-AD02-9AE766A17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F9F3E-D517-4B38-A6C0-AF602FFD4A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527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03BJFjBM3w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w1L_fghorY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ocrative.com/#logi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UvX3YiFqWg?feature=oembed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E681AB-5DAA-4A14-9264-36462A42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308E95D-BB80-4D8E-92E9-EFE4C2C70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7DF0606-72F1-46A1-814A-BDD217CC1A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583" t="19647" r="19667" b="19960"/>
          <a:stretch/>
        </p:blipFill>
        <p:spPr>
          <a:xfrm>
            <a:off x="0" y="558799"/>
            <a:ext cx="11478240" cy="616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1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F66DE9-B0AE-40F2-AC96-256A4C51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Službeni video</a:t>
            </a:r>
          </a:p>
        </p:txBody>
      </p:sp>
      <p:pic>
        <p:nvPicPr>
          <p:cNvPr id="4" name="Mrežni medijski sadržaji 3" title="Safer Internet Day: Together for a better internet!">
            <a:hlinkClick r:id="" action="ppaction://media"/>
            <a:extLst>
              <a:ext uri="{FF2B5EF4-FFF2-40B4-BE49-F238E27FC236}">
                <a16:creationId xmlns:a16="http://schemas.microsoft.com/office/drawing/2014/main" id="{ACD257AB-1889-44C9-8B49-2B458181A20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8850" y="1825625"/>
            <a:ext cx="77358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7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AACFB5-9BB2-4985-994D-97EDF726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Isprepletena priča</a:t>
            </a:r>
          </a:p>
        </p:txBody>
      </p:sp>
      <p:pic>
        <p:nvPicPr>
          <p:cNvPr id="4" name="Mrežni medijski sadržaji 3" title="Isprepletena priￄﾍa - Hotline prijava">
            <a:hlinkClick r:id="" action="ppaction://media"/>
            <a:extLst>
              <a:ext uri="{FF2B5EF4-FFF2-40B4-BE49-F238E27FC236}">
                <a16:creationId xmlns:a16="http://schemas.microsoft.com/office/drawing/2014/main" id="{29B281DD-FD46-45A7-A6DE-2EC4101CEEA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8850" y="1825625"/>
            <a:ext cx="77358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9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DB5DD2-BF62-4A6F-B1B5-83E91223F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Kviz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8505B8-A6F8-407E-9392-4D68DFCA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9385"/>
            <a:ext cx="10515600" cy="4351338"/>
          </a:xfrm>
        </p:spPr>
        <p:txBody>
          <a:bodyPr/>
          <a:lstStyle/>
          <a:p>
            <a:r>
              <a:rPr lang="hr-HR" dirty="0"/>
              <a:t>Potrebno preuzeti aplikaciju na mobitel ili…</a:t>
            </a:r>
          </a:p>
          <a:p>
            <a:r>
              <a:rPr lang="hr-HR" dirty="0"/>
              <a:t>Riješiti kviz u informatičkoj učionici danas tijekom dana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0C04757-F68E-4C01-8BB3-26F27E1387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00" t="26863" r="36166" b="10078"/>
          <a:stretch/>
        </p:blipFill>
        <p:spPr>
          <a:xfrm>
            <a:off x="3728720" y="2509520"/>
            <a:ext cx="4734560" cy="40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9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206DC1-73C4-42E6-91E7-C6880FD64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KVIZ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2D6851C-32F8-4FD8-86B8-9EFBF94DF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hlinkClick r:id="rId3"/>
              </a:rPr>
              <a:t>https://socrative.com/#login</a:t>
            </a:r>
            <a:endParaRPr lang="hr-HR" sz="3200" dirty="0"/>
          </a:p>
          <a:p>
            <a:endParaRPr lang="hr-HR" sz="3200" dirty="0"/>
          </a:p>
          <a:p>
            <a:r>
              <a:rPr lang="hr-HR" sz="3200" dirty="0"/>
              <a:t>LOGIN – STUDENT</a:t>
            </a:r>
            <a:br>
              <a:rPr lang="hr-HR" sz="3200" dirty="0"/>
            </a:br>
            <a:endParaRPr lang="hr-HR" sz="3200" dirty="0"/>
          </a:p>
          <a:p>
            <a:r>
              <a:rPr lang="hr-HR" sz="3200" dirty="0"/>
              <a:t>SOBA: CERNIK</a:t>
            </a:r>
          </a:p>
        </p:txBody>
      </p:sp>
      <p:pic>
        <p:nvPicPr>
          <p:cNvPr id="5" name="Slika 4" descr="Slika na kojoj se prikazuje crtež&#10;&#10;Opis je automatski generiran">
            <a:extLst>
              <a:ext uri="{FF2B5EF4-FFF2-40B4-BE49-F238E27FC236}">
                <a16:creationId xmlns:a16="http://schemas.microsoft.com/office/drawing/2014/main" id="{B6D6222A-59ED-424E-9F2F-761CE48A27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40" y="1532414"/>
            <a:ext cx="4937760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0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7C54F3-9A86-4809-AFE7-28D5373C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Dodatna pitanja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9380B4-7B71-4875-B4B6-4AF03726C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 koliko godina se smiju koristiti Google usluge?</a:t>
            </a:r>
          </a:p>
          <a:p>
            <a:endParaRPr lang="hr-HR" dirty="0"/>
          </a:p>
          <a:p>
            <a:r>
              <a:rPr lang="hr-HR" dirty="0"/>
              <a:t>Kojim se danom obilježava Dan sigurnijeg interneta svake godine?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847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195FF42-25CB-49CB-8A96-9F7E268A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r-HR" sz="6000" dirty="0">
                <a:solidFill>
                  <a:srgbClr val="FFFFFF"/>
                </a:solidFill>
              </a:rPr>
              <a:t>Pobjednik je…</a:t>
            </a:r>
            <a:br>
              <a:rPr lang="hr-HR" sz="6000" dirty="0">
                <a:solidFill>
                  <a:srgbClr val="FFFFFF"/>
                </a:solidFill>
              </a:rPr>
            </a:br>
            <a:r>
              <a:rPr lang="hr-HR" sz="6000" dirty="0">
                <a:solidFill>
                  <a:srgbClr val="FFFFFF"/>
                </a:solidFill>
              </a:rPr>
              <a:t>DOMINIK POLETTO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4175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79A48B-4305-4F47-8C6A-002113FB4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Dovoljna je samo jedna lijepa riječ…</a:t>
            </a:r>
          </a:p>
        </p:txBody>
      </p:sp>
      <p:pic>
        <p:nvPicPr>
          <p:cNvPr id="4" name="Mrežni medijski sadržaji 3" title="Lijepa rijeￄﾍ,  sad nam treba #lijeparijeￄﾍ">
            <a:hlinkClick r:id="" action="ppaction://media"/>
            <a:extLst>
              <a:ext uri="{FF2B5EF4-FFF2-40B4-BE49-F238E27FC236}">
                <a16:creationId xmlns:a16="http://schemas.microsoft.com/office/drawing/2014/main" id="{22D93ED6-493A-498A-9DB3-D51709FCD17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28850" y="1825625"/>
            <a:ext cx="77358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0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405</Words>
  <Application>Microsoft Office PowerPoint</Application>
  <PresentationFormat>Široki zaslon</PresentationFormat>
  <Paragraphs>52</Paragraphs>
  <Slides>8</Slides>
  <Notes>8</Notes>
  <HiddenSlides>1</HiddenSlides>
  <MMClips>3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PowerPoint prezentacija</vt:lpstr>
      <vt:lpstr>Službeni video</vt:lpstr>
      <vt:lpstr>Isprepletena priča</vt:lpstr>
      <vt:lpstr>Kviz</vt:lpstr>
      <vt:lpstr>KVIZ</vt:lpstr>
      <vt:lpstr>Dodatna pitanja </vt:lpstr>
      <vt:lpstr>Pobjednik je… DOMINIK POLETTO</vt:lpstr>
      <vt:lpstr>Dovoljna je samo jedna lijepa riječ…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informatika.kristina@gmail.com</dc:creator>
  <cp:lastModifiedBy>informatika.kristina@gmail.com</cp:lastModifiedBy>
  <cp:revision>7</cp:revision>
  <cp:lastPrinted>2020-02-10T13:08:13Z</cp:lastPrinted>
  <dcterms:created xsi:type="dcterms:W3CDTF">2020-02-05T18:34:23Z</dcterms:created>
  <dcterms:modified xsi:type="dcterms:W3CDTF">2020-02-11T14:06:27Z</dcterms:modified>
</cp:coreProperties>
</file>